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0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FF5DD9-2C52-442D-92E2-8072C0C3D7CD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8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80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D3D6FB-79CC-4683-A046-BBE785BA1BED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6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2B3E8-48F1-4B23-8498-D8A04A81EC9C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296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B90D90-AA62-404D-A741-635B4370F9CB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5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002E4-6836-46D1-9DBB-3C27C0DD3A89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520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F131DD-A141-4471-BCF9-C6073EDD7E20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47128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30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1A6AA8-A04B-4104-9AE2-BD48D340E27F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6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E0BF79-FAC6-4A96-8DE1-F7B82E2E1652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7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62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Письменное деление на числа, оканчивающиеся нулями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2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54168" y="513887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00775" y="1437217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17208" y="2367477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39968" y="3297737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700</a:t>
            </a:r>
            <a:endParaRPr lang="ru-RU" sz="5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8360" y="4221067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5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95694" y="5053776"/>
            <a:ext cx="2371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endParaRPr lang="ru-RU" sz="5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6119" y="513887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150:50=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49000:700=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64000:8000=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63000:90=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4800:800=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280000:700=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5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5132" y="2338151"/>
            <a:ext cx="9068586" cy="2590800"/>
          </a:xfrm>
        </p:spPr>
        <p:txBody>
          <a:bodyPr/>
          <a:lstStyle/>
          <a:p>
            <a:r>
              <a:rPr lang="ru-RU" sz="4800" dirty="0"/>
              <a:t>Письменное деление на числа, оканчивающиеся нулями</a:t>
            </a:r>
          </a:p>
        </p:txBody>
      </p:sp>
    </p:spTree>
    <p:extLst>
      <p:ext uri="{BB962C8B-B14F-4D97-AF65-F5344CB8AC3E}">
        <p14:creationId xmlns:p14="http://schemas.microsoft.com/office/powerpoint/2010/main" val="180508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272" y="2823438"/>
            <a:ext cx="10058400" cy="1371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Вспомнить, алгоритм деления на числа, оканчивающиеся нулями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У</a:t>
            </a:r>
            <a:r>
              <a:rPr lang="ru-RU" sz="3600" dirty="0" smtClean="0"/>
              <a:t>знать, приём деления на числа оканчивающиеся нулями, когда в частном стоит три цифры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Научиться применять новое знание на практике</a:t>
            </a:r>
            <a:endParaRPr lang="ru-RU" sz="3600" dirty="0"/>
          </a:p>
        </p:txBody>
      </p:sp>
      <p:sp>
        <p:nvSpPr>
          <p:cNvPr id="3" name="5-конечная звезда 2"/>
          <p:cNvSpPr/>
          <p:nvPr/>
        </p:nvSpPr>
        <p:spPr>
          <a:xfrm>
            <a:off x="667512" y="1115568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/>
          <p:cNvSpPr/>
          <p:nvPr/>
        </p:nvSpPr>
        <p:spPr>
          <a:xfrm>
            <a:off x="667512" y="2951454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667512" y="4787340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53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3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7208" y="886968"/>
            <a:ext cx="6757416" cy="52074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деления на круглое число: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Находим первое неполное делимое.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частном … цифр.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Делим.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Умножаем.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Вычитаем.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Сравниваем остаток с делителем.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Читаем ответ.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396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 rotWithShape="1">
          <a:blip r:embed="rId2"/>
          <a:srcRect l="3995" r="56283"/>
          <a:stretch/>
        </p:blipFill>
        <p:spPr>
          <a:xfrm>
            <a:off x="1435608" y="1328340"/>
            <a:ext cx="3575304" cy="3567002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2"/>
          <a:srcRect l="54063"/>
          <a:stretch/>
        </p:blipFill>
        <p:spPr>
          <a:xfrm>
            <a:off x="7178040" y="1328340"/>
            <a:ext cx="3886200" cy="35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35659"/>
          <a:stretch/>
        </p:blipFill>
        <p:spPr>
          <a:xfrm>
            <a:off x="1589203" y="877825"/>
            <a:ext cx="6013770" cy="15544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65369"/>
          <a:stretch/>
        </p:blipFill>
        <p:spPr>
          <a:xfrm>
            <a:off x="1649538" y="2688337"/>
            <a:ext cx="5953435" cy="8282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6" y="4068890"/>
            <a:ext cx="10919616" cy="102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6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77968"/>
          <a:stretch/>
        </p:blipFill>
        <p:spPr>
          <a:xfrm>
            <a:off x="2187511" y="851534"/>
            <a:ext cx="8452312" cy="1842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21395" b="68186"/>
          <a:stretch/>
        </p:blipFill>
        <p:spPr>
          <a:xfrm>
            <a:off x="2187511" y="2962655"/>
            <a:ext cx="8452312" cy="8713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86224"/>
          <a:stretch/>
        </p:blipFill>
        <p:spPr>
          <a:xfrm>
            <a:off x="2187511" y="4363236"/>
            <a:ext cx="8452314" cy="115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89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272" y="2823438"/>
            <a:ext cx="10058400" cy="1371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Вспомнить, алгоритм деления на числа, оканчивающиеся нулями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У</a:t>
            </a:r>
            <a:r>
              <a:rPr lang="ru-RU" sz="3600" dirty="0" smtClean="0"/>
              <a:t>знать, приём деления на числа оканчивающиеся нулями, когда в частном стоит три цифры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Научиться применять новое знание на практике</a:t>
            </a:r>
            <a:endParaRPr lang="ru-RU" sz="3600" dirty="0"/>
          </a:p>
        </p:txBody>
      </p:sp>
      <p:sp>
        <p:nvSpPr>
          <p:cNvPr id="3" name="5-конечная звезда 2"/>
          <p:cNvSpPr/>
          <p:nvPr/>
        </p:nvSpPr>
        <p:spPr>
          <a:xfrm>
            <a:off x="667512" y="1115568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/>
          <p:cNvSpPr/>
          <p:nvPr/>
        </p:nvSpPr>
        <p:spPr>
          <a:xfrm>
            <a:off x="667512" y="2951454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667512" y="4787340"/>
            <a:ext cx="557784" cy="557784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29</TotalTime>
  <Words>96</Words>
  <Application>Microsoft Office PowerPoint</Application>
  <PresentationFormat>Широкоэкранный</PresentationFormat>
  <Paragraphs>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Савон</vt:lpstr>
      <vt:lpstr>Письменное деление на числа, оканчивающиеся нулями</vt:lpstr>
      <vt:lpstr>Презентация PowerPoint</vt:lpstr>
      <vt:lpstr>Презентация PowerPoint</vt:lpstr>
      <vt:lpstr>Презентация PowerPoint</vt:lpstr>
      <vt:lpstr>Письменное деление на числа, оканчивающиеся нулями</vt:lpstr>
      <vt:lpstr>Вспомнить, алгоритм деления на числа, оканчивающиеся нулями  Узнать, приём деления на числа оканчивающиеся нулями, когда в частном стоит три цифры   Научиться применять новое знание на практике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Вспомнить, алгоритм деления на числа, оканчивающиеся нулями  Узнать, приём деления на числа оканчивающиеся нулями, когда в частном стоит три цифры   Научиться применять новое знание на практике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Письменное деление на числа, оканчивающиеся нулями</dc:title>
  <dc:creator>Варвара Трофимова</dc:creator>
  <cp:lastModifiedBy>Варвара Трофимова</cp:lastModifiedBy>
  <cp:revision>5</cp:revision>
  <dcterms:created xsi:type="dcterms:W3CDTF">2025-02-24T21:36:15Z</dcterms:created>
  <dcterms:modified xsi:type="dcterms:W3CDTF">2025-02-27T21:42:29Z</dcterms:modified>
</cp:coreProperties>
</file>